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42" r:id="rId2"/>
    <p:sldId id="260" r:id="rId3"/>
    <p:sldId id="286" r:id="rId4"/>
    <p:sldId id="359" r:id="rId5"/>
    <p:sldId id="497" r:id="rId6"/>
    <p:sldId id="357" r:id="rId7"/>
    <p:sldId id="498" r:id="rId8"/>
    <p:sldId id="500" r:id="rId9"/>
    <p:sldId id="513" r:id="rId10"/>
    <p:sldId id="499" r:id="rId11"/>
    <p:sldId id="361" r:id="rId12"/>
    <p:sldId id="511" r:id="rId13"/>
    <p:sldId id="502" r:id="rId14"/>
    <p:sldId id="503" r:id="rId15"/>
    <p:sldId id="504" r:id="rId16"/>
    <p:sldId id="505" r:id="rId17"/>
    <p:sldId id="506" r:id="rId18"/>
    <p:sldId id="507" r:id="rId19"/>
    <p:sldId id="508" r:id="rId20"/>
    <p:sldId id="509" r:id="rId21"/>
    <p:sldId id="51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EBE"/>
    <a:srgbClr val="EA6C67"/>
    <a:srgbClr val="EA62B6"/>
    <a:srgbClr val="3B3838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1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93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7C965-F7D8-430F-9305-B053BD98BBF7}" type="datetimeFigureOut">
              <a:rPr lang="ko-KR" altLang="en-US" smtClean="0"/>
              <a:t>2021. 7. 30.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083A7-AD68-43B1-9BB2-4E28F93C0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561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369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DCD62-DD6D-4AEE-8E5C-3E56DE987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01520-1862-4DE6-9BAF-950414595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19F56-68CD-40A2-8713-90EE7273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2021. 7. 30.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880C1-BDD1-464D-AAE2-36E6083B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D2525-F5B4-4AB2-BF14-24E7FC99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2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4EA42-D364-48C1-AEEE-238310B0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0F2798-2A7A-4CF0-8363-0479E0789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8362D-DE53-4086-89E5-717A8D19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2021. 7. 30.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DD37C-A203-4325-AB8F-A796D14E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37EA4-32BD-49D1-A99D-7E59F0D1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6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FC6712-4185-4E6F-838B-4B206982A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B3F4B1-BF0C-4DA8-AC41-E9F8D6A12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B3AF8-19E6-41E4-8C31-23CFCF43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2021. 7. 30.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DB64F-C7C4-4371-8581-099B73DE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D78D8-59A8-43EA-B50E-8CA46734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1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7216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871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65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0E1D-75BE-4F00-8EFC-DB52C194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6C6A2-ABF3-4993-AE61-8FA13A78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6B0C3-7048-4CDA-A1D6-B01E6F07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2021. 7. 30.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88BE1-D930-44DF-A7CB-DD6434D3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E5F71-86B4-4EF3-BAF4-83A56F06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0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9C86E-1915-464F-8301-565FEED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CF1E69-4C7F-47EE-B277-953118675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E3F03-57A7-4629-A227-EA5CE7E6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2021. 7. 30.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BA3A6-970B-4D4C-9102-9B3F13D4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9135D-211F-4920-B1EE-26006D54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1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C365A-EA8E-4C94-A959-BE0F3423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C56EE-29C0-4CF8-A8C9-C47517F6F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241BF-E8CA-41D4-9B8A-AC8FD1C85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EB962-2E57-432E-9595-F7D15132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2021. 7. 30.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F116-417E-4257-A9CD-E20A9DD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EDC924-81B9-4005-A0EB-240262F9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4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3547D-16E3-44B1-B572-2DC160B6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349EC2-FEA4-4D98-AAFA-6383B2ADB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6ADED-6FC7-458B-9381-C2969EBC5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95450-EC54-481D-92A9-03C53F319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FE01E6-4E34-4728-9BA5-2F72C0CB9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801C-C563-4925-9FD1-958DB6DE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2021. 7. 30.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733F65-28BF-490F-A36B-955A043E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9C4002-1E2D-4509-99D1-CD93113F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3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DFE25-2409-4C0A-A6B7-E5CBD848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D37013-38B2-4EA2-BD63-544EEFE8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2021. 7. 30.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83157-9A60-484F-9D7E-C81175A2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D9F2F-A98A-41FF-ABDB-2A79478C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2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21088-A7EA-4828-A8E6-28164C93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2021. 7. 30.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BCE07-5A6A-4102-8DDE-726E30B8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9409C-1AFB-4DB3-9051-53814C7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9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C431-77C6-4932-B621-869F1214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2ADF1-E5E0-46D0-8256-D1B3784A5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840EF2-9EAC-4915-930B-D29494533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D84EF-0C3E-4C07-A588-6967BEA5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2021. 7. 30.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A6A65-64C5-4EE5-99EC-86A98272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D9E56-2B51-4CA3-B9B7-343D9674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4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D9B9-FB80-45F5-9D03-5B512C79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4CDB5A-2D5A-43D6-8D68-B522605FE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750FA1-3ECC-47AC-BA7E-C436CB7C8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5C565-7CDF-4712-8C05-8E9E490C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2021. 7. 30.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63ED3B-76BA-4855-B5BE-7384D7FF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703FB-602F-42FD-88D5-215D25A3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0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5257A0-BF8D-4C09-A1FE-4AF53810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50D4B-1D55-4028-88A7-CC52E849C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4338B-F205-4684-A0C9-DE7AF0827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B8193-C8F6-46C7-9EC1-7E42D8A1F207}" type="datetimeFigureOut">
              <a:rPr lang="ko-KR" altLang="en-US" smtClean="0"/>
              <a:t>2021. 7. 30.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40481-305F-4CC2-A1BD-4FC65D153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05C7B-2B64-4526-8958-69B8CFE87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5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07</a:t>
            </a:r>
            <a:r>
              <a:rPr lang="ko-KR" altLang="en-US" spc="300" dirty="0"/>
              <a:t>월 </a:t>
            </a:r>
            <a:r>
              <a:rPr lang="en-US" altLang="ko-KR" spc="300" dirty="0"/>
              <a:t>29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313434B-A758-B245-96AA-E214877261E9}"/>
              </a:ext>
            </a:extLst>
          </p:cNvPr>
          <p:cNvGrpSpPr/>
          <p:nvPr/>
        </p:nvGrpSpPr>
        <p:grpSpPr>
          <a:xfrm>
            <a:off x="5053946" y="375130"/>
            <a:ext cx="4581365" cy="5902036"/>
            <a:chOff x="4248592" y="375130"/>
            <a:chExt cx="4581365" cy="590203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A80A1F1-D9F9-EC4E-9DA8-DDA7DA1F8F2C}"/>
                </a:ext>
              </a:extLst>
            </p:cNvPr>
            <p:cNvGrpSpPr/>
            <p:nvPr/>
          </p:nvGrpSpPr>
          <p:grpSpPr>
            <a:xfrm>
              <a:off x="4248592" y="375130"/>
              <a:ext cx="4581365" cy="5902036"/>
              <a:chOff x="4248592" y="375130"/>
              <a:chExt cx="4581365" cy="590203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7BD6CBA-215B-6442-9136-86D7E145A42C}"/>
                  </a:ext>
                </a:extLst>
              </p:cNvPr>
              <p:cNvGrpSpPr/>
              <p:nvPr/>
            </p:nvGrpSpPr>
            <p:grpSpPr>
              <a:xfrm>
                <a:off x="4248592" y="375130"/>
                <a:ext cx="4581365" cy="5902036"/>
                <a:chOff x="4248592" y="375130"/>
                <a:chExt cx="4581365" cy="5902036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859092CA-FC0D-DF46-B4D5-B7F37580F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48592" y="375130"/>
                  <a:ext cx="4581365" cy="5902036"/>
                </a:xfrm>
                <a:prstGeom prst="rect">
                  <a:avLst/>
                </a:prstGeom>
              </p:spPr>
            </p:pic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A35715B3-4B9D-FB4B-B3B9-EDD53E8AF018}"/>
                    </a:ext>
                  </a:extLst>
                </p:cNvPr>
                <p:cNvSpPr/>
                <p:nvPr/>
              </p:nvSpPr>
              <p:spPr>
                <a:xfrm>
                  <a:off x="4499264" y="580834"/>
                  <a:ext cx="2040010" cy="476626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5DEE1EC0-9217-304C-927C-C80C720E9658}"/>
                    </a:ext>
                  </a:extLst>
                </p:cNvPr>
                <p:cNvSpPr/>
                <p:nvPr/>
              </p:nvSpPr>
              <p:spPr>
                <a:xfrm>
                  <a:off x="4499264" y="1065438"/>
                  <a:ext cx="2286000" cy="784144"/>
                </a:xfrm>
                <a:prstGeom prst="rect">
                  <a:avLst/>
                </a:prstGeom>
                <a:noFill/>
                <a:ln w="28575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319754D-B2EB-6C45-95B8-97BA642EB4CC}"/>
                  </a:ext>
                </a:extLst>
              </p:cNvPr>
              <p:cNvSpPr/>
              <p:nvPr/>
            </p:nvSpPr>
            <p:spPr>
              <a:xfrm>
                <a:off x="4499264" y="1891145"/>
                <a:ext cx="2358736" cy="70658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5B56306-97C0-BF4F-B9B3-4E0B11A028F7}"/>
                </a:ext>
              </a:extLst>
            </p:cNvPr>
            <p:cNvSpPr/>
            <p:nvPr/>
          </p:nvSpPr>
          <p:spPr>
            <a:xfrm>
              <a:off x="4499264" y="2677932"/>
              <a:ext cx="3865418" cy="934642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F3EA345-F67C-D841-86E1-A7B26FFB4FBF}"/>
                </a:ext>
              </a:extLst>
            </p:cNvPr>
            <p:cNvSpPr/>
            <p:nvPr/>
          </p:nvSpPr>
          <p:spPr>
            <a:xfrm>
              <a:off x="4499263" y="3692778"/>
              <a:ext cx="2576945" cy="76492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D69FA43-B5A6-C243-8A61-FF86D6D4D4DF}"/>
                </a:ext>
              </a:extLst>
            </p:cNvPr>
            <p:cNvSpPr/>
            <p:nvPr/>
          </p:nvSpPr>
          <p:spPr>
            <a:xfrm>
              <a:off x="4499263" y="4818974"/>
              <a:ext cx="4330694" cy="459608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FF2443-15DA-D240-9876-6A28321361DB}"/>
              </a:ext>
            </a:extLst>
          </p:cNvPr>
          <p:cNvGrpSpPr/>
          <p:nvPr/>
        </p:nvGrpSpPr>
        <p:grpSpPr>
          <a:xfrm>
            <a:off x="492948" y="492900"/>
            <a:ext cx="4387393" cy="5666496"/>
            <a:chOff x="492948" y="492900"/>
            <a:chExt cx="4387393" cy="566649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E7A4E97-97C0-F043-B1DB-E726C3452AA1}"/>
                </a:ext>
              </a:extLst>
            </p:cNvPr>
            <p:cNvGrpSpPr/>
            <p:nvPr/>
          </p:nvGrpSpPr>
          <p:grpSpPr>
            <a:xfrm>
              <a:off x="2261936" y="492900"/>
              <a:ext cx="2618405" cy="5666496"/>
              <a:chOff x="1456582" y="492900"/>
              <a:chExt cx="2618405" cy="5666496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F05690E-BE56-154D-8A35-DBFF8CA4C74D}"/>
                  </a:ext>
                </a:extLst>
              </p:cNvPr>
              <p:cNvGrpSpPr/>
              <p:nvPr/>
            </p:nvGrpSpPr>
            <p:grpSpPr>
              <a:xfrm>
                <a:off x="1456582" y="492900"/>
                <a:ext cx="2618405" cy="5666496"/>
                <a:chOff x="1456582" y="492900"/>
                <a:chExt cx="2618405" cy="566649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D4B5DD9F-BD3E-2C4B-B4FA-F4D125697F9C}"/>
                    </a:ext>
                  </a:extLst>
                </p:cNvPr>
                <p:cNvGrpSpPr/>
                <p:nvPr/>
              </p:nvGrpSpPr>
              <p:grpSpPr>
                <a:xfrm>
                  <a:off x="1456582" y="492900"/>
                  <a:ext cx="2618405" cy="5666496"/>
                  <a:chOff x="1456582" y="492900"/>
                  <a:chExt cx="2618405" cy="5666496"/>
                </a:xfrm>
              </p:grpSpPr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3B1D24AC-6EDA-334B-B969-A18133804877}"/>
                      </a:ext>
                    </a:extLst>
                  </p:cNvPr>
                  <p:cNvGrpSpPr/>
                  <p:nvPr/>
                </p:nvGrpSpPr>
                <p:grpSpPr>
                  <a:xfrm>
                    <a:off x="1456582" y="492900"/>
                    <a:ext cx="2618405" cy="5666496"/>
                    <a:chOff x="1456582" y="492900"/>
                    <a:chExt cx="2618405" cy="5666496"/>
                  </a:xfrm>
                </p:grpSpPr>
                <p:grpSp>
                  <p:nvGrpSpPr>
                    <p:cNvPr id="8" name="그룹 7">
                      <a:extLst>
                        <a:ext uri="{FF2B5EF4-FFF2-40B4-BE49-F238E27FC236}">
                          <a16:creationId xmlns:a16="http://schemas.microsoft.com/office/drawing/2014/main" id="{9501C5BE-F1F9-3D4D-90FF-1F2A568580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56582" y="492900"/>
                      <a:ext cx="2618405" cy="5666496"/>
                      <a:chOff x="1217591" y="464140"/>
                      <a:chExt cx="2618405" cy="5666496"/>
                    </a:xfrm>
                  </p:grpSpPr>
                  <p:pic>
                    <p:nvPicPr>
                      <p:cNvPr id="6" name="그림 5" descr="텍스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90E88E8-2A55-B545-A77B-8B4D0DB97F6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17591" y="464140"/>
                        <a:ext cx="2618405" cy="566649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  <p:sp>
                    <p:nvSpPr>
                      <p:cNvPr id="2" name="직사각형 1">
                        <a:extLst>
                          <a:ext uri="{FF2B5EF4-FFF2-40B4-BE49-F238E27FC236}">
                            <a16:creationId xmlns:a16="http://schemas.microsoft.com/office/drawing/2014/main" id="{1FE855A9-C008-2A41-A628-2686D312C6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8864" y="1028701"/>
                        <a:ext cx="2462645" cy="202864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</p:grpSp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DB8755EE-CB51-354A-A696-5E895B94E4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7854" y="3106883"/>
                      <a:ext cx="2462645" cy="46759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04F349CC-84AE-2B4B-A6F4-3485A9C1EC4F}"/>
                      </a:ext>
                    </a:extLst>
                  </p:cNvPr>
                  <p:cNvSpPr/>
                  <p:nvPr/>
                </p:nvSpPr>
                <p:spPr>
                  <a:xfrm>
                    <a:off x="1534462" y="4118265"/>
                    <a:ext cx="2462644" cy="467590"/>
                  </a:xfrm>
                  <a:prstGeom prst="rect">
                    <a:avLst/>
                  </a:prstGeom>
                  <a:noFill/>
                  <a:ln w="28575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03CC5195-59D8-9442-A135-47B2B71F850A}"/>
                      </a:ext>
                    </a:extLst>
                  </p:cNvPr>
                  <p:cNvSpPr/>
                  <p:nvPr/>
                </p:nvSpPr>
                <p:spPr>
                  <a:xfrm>
                    <a:off x="1534462" y="4623963"/>
                    <a:ext cx="2462644" cy="467590"/>
                  </a:xfrm>
                  <a:prstGeom prst="rect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61EDF8DF-C61C-E647-8B0F-C6B89245A2AA}"/>
                    </a:ext>
                  </a:extLst>
                </p:cNvPr>
                <p:cNvSpPr/>
                <p:nvPr/>
              </p:nvSpPr>
              <p:spPr>
                <a:xfrm>
                  <a:off x="1537854" y="3612574"/>
                  <a:ext cx="2462644" cy="467590"/>
                </a:xfrm>
                <a:prstGeom prst="rect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52BC00E-6091-3E43-B3FC-899D8C6A79E1}"/>
                  </a:ext>
                </a:extLst>
              </p:cNvPr>
              <p:cNvSpPr/>
              <p:nvPr/>
            </p:nvSpPr>
            <p:spPr>
              <a:xfrm>
                <a:off x="1534462" y="5127767"/>
                <a:ext cx="1271083" cy="369024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504DC83-D3B5-C247-A686-A0DD16F1D9F0}"/>
                </a:ext>
              </a:extLst>
            </p:cNvPr>
            <p:cNvSpPr/>
            <p:nvPr/>
          </p:nvSpPr>
          <p:spPr>
            <a:xfrm>
              <a:off x="2660073" y="4229100"/>
              <a:ext cx="259772" cy="228599"/>
            </a:xfrm>
            <a:prstGeom prst="rect">
              <a:avLst/>
            </a:prstGeom>
            <a:noFill/>
            <a:ln w="38100">
              <a:solidFill>
                <a:srgbClr val="00D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4A3F13-A0E6-DB4D-8081-72B7E9DC80E7}"/>
                </a:ext>
              </a:extLst>
            </p:cNvPr>
            <p:cNvSpPr txBox="1"/>
            <p:nvPr/>
          </p:nvSpPr>
          <p:spPr>
            <a:xfrm>
              <a:off x="492948" y="4229100"/>
              <a:ext cx="15953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 err="1"/>
                <a:t>Combobox</a:t>
              </a:r>
              <a:r>
                <a:rPr kumimoji="1" lang="ko-KR" altLang="en-US" dirty="0"/>
                <a:t>로</a:t>
              </a:r>
              <a:endParaRPr kumimoji="1" lang="en-US" altLang="ko-KR" dirty="0"/>
            </a:p>
            <a:p>
              <a:pPr algn="ctr"/>
              <a:r>
                <a:rPr kumimoji="1" lang="ko-Kore-KR" altLang="en-US" dirty="0"/>
                <a:t>수정</a:t>
              </a:r>
              <a:r>
                <a:rPr kumimoji="1" lang="ko-KR" altLang="en-US" dirty="0"/>
                <a:t> 예정</a:t>
              </a:r>
              <a:endParaRPr kumimoji="1" lang="ko-Kore-KR" altLang="en-US" dirty="0"/>
            </a:p>
          </p:txBody>
        </p:sp>
        <p:cxnSp>
          <p:nvCxnSpPr>
            <p:cNvPr id="30" name="꺾인 연결선[E] 29">
              <a:extLst>
                <a:ext uri="{FF2B5EF4-FFF2-40B4-BE49-F238E27FC236}">
                  <a16:creationId xmlns:a16="http://schemas.microsoft.com/office/drawing/2014/main" id="{6312BE5B-A08C-3F47-8B5D-FBABECC23DBE}"/>
                </a:ext>
              </a:extLst>
            </p:cNvPr>
            <p:cNvCxnSpPr>
              <a:cxnSpLocks/>
              <a:stCxn id="27" idx="1"/>
              <a:endCxn id="28" idx="3"/>
            </p:cNvCxnSpPr>
            <p:nvPr/>
          </p:nvCxnSpPr>
          <p:spPr>
            <a:xfrm rot="10800000" flipV="1">
              <a:off x="2088331" y="4343400"/>
              <a:ext cx="571742" cy="208866"/>
            </a:xfrm>
            <a:prstGeom prst="bentConnector3">
              <a:avLst/>
            </a:prstGeom>
            <a:ln w="38100">
              <a:solidFill>
                <a:srgbClr val="00DEB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210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35971" y="2627706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카드정보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카드추가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탑승정보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운행정보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운행종료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쉐어링서비스메인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탑승 정보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운행 정보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React-native </a:t>
            </a: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combobox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991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6EB1A-B13D-EE40-8924-869AD065D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260341"/>
              </p:ext>
            </p:extLst>
          </p:nvPr>
        </p:nvGraphicFramePr>
        <p:xfrm>
          <a:off x="2181208" y="1802218"/>
          <a:ext cx="7829583" cy="4398152"/>
        </p:xfrm>
        <a:graphic>
          <a:graphicData uri="http://schemas.openxmlformats.org/drawingml/2006/table">
            <a:tbl>
              <a:tblPr/>
              <a:tblGrid>
                <a:gridCol w="1559647">
                  <a:extLst>
                    <a:ext uri="{9D8B030D-6E8A-4147-A177-3AD203B41FA5}">
                      <a16:colId xmlns:a16="http://schemas.microsoft.com/office/drawing/2014/main" val="3856809470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1136637156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53015772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715745495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1316406271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2171595191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2716856463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852029590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688387140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2926285043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11167004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4283658814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1251039553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328832134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994751278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2811690612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3141269423"/>
                    </a:ext>
                  </a:extLst>
                </a:gridCol>
              </a:tblGrid>
              <a:tr h="304092"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</a:t>
                      </a:r>
                      <a:r>
                        <a:rPr lang="ko-KR" altLang="en-US" sz="15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月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</a:t>
                      </a:r>
                      <a:r>
                        <a:rPr lang="ko-KR" altLang="en-US" sz="15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月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</a:t>
                      </a:r>
                      <a:r>
                        <a:rPr lang="ko-KR" altLang="en-US" sz="15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月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  <a:r>
                        <a:rPr lang="ko-KR" altLang="en-US" sz="15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月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078332"/>
                  </a:ext>
                </a:extLst>
              </a:tr>
              <a:tr h="3448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구상 및 설계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552926"/>
                  </a:ext>
                </a:extLst>
              </a:tr>
              <a:tr h="3448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센서 테스트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4617"/>
                  </a:ext>
                </a:extLst>
              </a:tr>
              <a:tr h="3448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사용자 앱 서버 개발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81816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관리자 페이지 서버 개발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497722"/>
                  </a:ext>
                </a:extLst>
              </a:tr>
              <a:tr h="3448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사용자 앱 개발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2927"/>
                  </a:ext>
                </a:extLst>
              </a:tr>
              <a:tr h="3448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관리자 페이지 개발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7292"/>
                  </a:ext>
                </a:extLst>
              </a:tr>
              <a:tr h="3448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킥보드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단말기 개발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005150"/>
                  </a:ext>
                </a:extLst>
              </a:tr>
              <a:tr h="3448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미들 서버 개발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98299"/>
                  </a:ext>
                </a:extLst>
              </a:tr>
              <a:tr h="3448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통합 테스트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066921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유지보수 및</a:t>
                      </a:r>
                      <a:endParaRPr lang="ko-KR" altLang="en-US" sz="15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오류 수정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659505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영상 제작 및 </a:t>
                      </a:r>
                      <a:endParaRPr lang="ko-KR" altLang="en-US" sz="15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보고서 작성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72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69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2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프로젝트 주제</a:t>
            </a: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07</a:t>
            </a:r>
            <a:r>
              <a:rPr lang="ko-KR" altLang="en-US" spc="300" dirty="0"/>
              <a:t>월 </a:t>
            </a:r>
            <a:r>
              <a:rPr lang="en-US" altLang="ko-KR" spc="300" dirty="0"/>
              <a:t>23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999073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3681691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면허증 스캔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카메라 추가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찾기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8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면허증 스캔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카메라 추가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찾기 화면 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394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39AF30C-523E-C646-9A5B-2B961DE4D4D1}"/>
              </a:ext>
            </a:extLst>
          </p:cNvPr>
          <p:cNvGrpSpPr/>
          <p:nvPr/>
        </p:nvGrpSpPr>
        <p:grpSpPr>
          <a:xfrm>
            <a:off x="4919280" y="78774"/>
            <a:ext cx="7238637" cy="6700451"/>
            <a:chOff x="4919280" y="78774"/>
            <a:chExt cx="7238637" cy="670045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4289BAF-89AE-574D-ADBD-6FDFC115EE65}"/>
                </a:ext>
              </a:extLst>
            </p:cNvPr>
            <p:cNvGrpSpPr/>
            <p:nvPr/>
          </p:nvGrpSpPr>
          <p:grpSpPr>
            <a:xfrm>
              <a:off x="4919280" y="78774"/>
              <a:ext cx="4752502" cy="6700451"/>
              <a:chOff x="4919280" y="78774"/>
              <a:chExt cx="4752502" cy="6700451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F31EC34F-3FAC-ED47-9F3D-DECEF7766761}"/>
                  </a:ext>
                </a:extLst>
              </p:cNvPr>
              <p:cNvGrpSpPr/>
              <p:nvPr/>
            </p:nvGrpSpPr>
            <p:grpSpPr>
              <a:xfrm>
                <a:off x="4919280" y="78774"/>
                <a:ext cx="4752502" cy="6700451"/>
                <a:chOff x="4919280" y="78774"/>
                <a:chExt cx="4752502" cy="670045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ED645F95-97E0-8C47-98D4-9A5BA5EF8ABB}"/>
                    </a:ext>
                  </a:extLst>
                </p:cNvPr>
                <p:cNvGrpSpPr/>
                <p:nvPr/>
              </p:nvGrpSpPr>
              <p:grpSpPr>
                <a:xfrm>
                  <a:off x="4919280" y="78774"/>
                  <a:ext cx="4752502" cy="5777419"/>
                  <a:chOff x="5177562" y="70983"/>
                  <a:chExt cx="4752502" cy="5777419"/>
                </a:xfrm>
              </p:grpSpPr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2AB9F0FC-581C-DB4D-9F4C-43FCCD2FAD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177562" y="70983"/>
                    <a:ext cx="4736358" cy="5777419"/>
                  </a:xfrm>
                  <a:prstGeom prst="rect">
                    <a:avLst/>
                  </a:prstGeom>
                </p:spPr>
              </p:pic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01050E76-6187-C342-8B75-8689D0726E57}"/>
                      </a:ext>
                    </a:extLst>
                  </p:cNvPr>
                  <p:cNvSpPr/>
                  <p:nvPr/>
                </p:nvSpPr>
                <p:spPr>
                  <a:xfrm>
                    <a:off x="6014720" y="1290320"/>
                    <a:ext cx="1168400" cy="137643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7D2CA0DE-8F0E-3742-A30B-631C70D995F4}"/>
                      </a:ext>
                    </a:extLst>
                  </p:cNvPr>
                  <p:cNvSpPr/>
                  <p:nvPr/>
                </p:nvSpPr>
                <p:spPr>
                  <a:xfrm>
                    <a:off x="5892800" y="2123440"/>
                    <a:ext cx="4021120" cy="508000"/>
                  </a:xfrm>
                  <a:prstGeom prst="rect">
                    <a:avLst/>
                  </a:prstGeom>
                  <a:noFill/>
                  <a:ln w="381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A4654583-DFBE-D440-94F0-485498575B0B}"/>
                      </a:ext>
                    </a:extLst>
                  </p:cNvPr>
                  <p:cNvSpPr/>
                  <p:nvPr/>
                </p:nvSpPr>
                <p:spPr>
                  <a:xfrm>
                    <a:off x="5744003" y="931588"/>
                    <a:ext cx="4186061" cy="2218012"/>
                  </a:xfrm>
                  <a:prstGeom prst="rect">
                    <a:avLst/>
                  </a:prstGeom>
                  <a:noFill/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B629C38C-B8E4-8E4B-855A-D10AEDF4A6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1297"/>
                <a:stretch/>
              </p:blipFill>
              <p:spPr>
                <a:xfrm>
                  <a:off x="5291812" y="5856190"/>
                  <a:ext cx="3930059" cy="923035"/>
                </a:xfrm>
                <a:prstGeom prst="rect">
                  <a:avLst/>
                </a:prstGeom>
              </p:spPr>
            </p:pic>
          </p:grp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0BACB32-3826-684A-A3ED-A202B6D10738}"/>
                  </a:ext>
                </a:extLst>
              </p:cNvPr>
              <p:cNvSpPr/>
              <p:nvPr/>
            </p:nvSpPr>
            <p:spPr>
              <a:xfrm>
                <a:off x="5291812" y="3322320"/>
                <a:ext cx="3930059" cy="345690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D18925C-F0AE-CB46-A279-C0F865AE9E81}"/>
                </a:ext>
              </a:extLst>
            </p:cNvPr>
            <p:cNvGrpSpPr/>
            <p:nvPr/>
          </p:nvGrpSpPr>
          <p:grpSpPr>
            <a:xfrm>
              <a:off x="8227585" y="3429000"/>
              <a:ext cx="3930332" cy="1075983"/>
              <a:chOff x="8227585" y="3429000"/>
              <a:chExt cx="3930332" cy="1075983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9D607D1-ECD8-6449-BF76-9F0808F2F7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1903"/>
              <a:stretch/>
            </p:blipFill>
            <p:spPr>
              <a:xfrm>
                <a:off x="8227585" y="3429000"/>
                <a:ext cx="3930332" cy="1075983"/>
              </a:xfrm>
              <a:prstGeom prst="rect">
                <a:avLst/>
              </a:prstGeom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C546B4E-F302-DE40-A887-BC15D03DA76F}"/>
                  </a:ext>
                </a:extLst>
              </p:cNvPr>
              <p:cNvSpPr/>
              <p:nvPr/>
            </p:nvSpPr>
            <p:spPr>
              <a:xfrm>
                <a:off x="8227585" y="3429000"/>
                <a:ext cx="3761215" cy="1075983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57F7CB1-BA99-594E-BD37-4D5862A5F60F}"/>
              </a:ext>
            </a:extLst>
          </p:cNvPr>
          <p:cNvGrpSpPr/>
          <p:nvPr/>
        </p:nvGrpSpPr>
        <p:grpSpPr>
          <a:xfrm>
            <a:off x="34083" y="807772"/>
            <a:ext cx="4818935" cy="5542146"/>
            <a:chOff x="34083" y="807772"/>
            <a:chExt cx="4818935" cy="554214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E549499-1E97-6C46-A614-FD6CC7D93F9F}"/>
                </a:ext>
              </a:extLst>
            </p:cNvPr>
            <p:cNvGrpSpPr/>
            <p:nvPr/>
          </p:nvGrpSpPr>
          <p:grpSpPr>
            <a:xfrm>
              <a:off x="34083" y="807772"/>
              <a:ext cx="4818935" cy="5542146"/>
              <a:chOff x="34083" y="807772"/>
              <a:chExt cx="4818935" cy="5542146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1F9B760-CC4D-924A-8D2C-8E7A3DF2867B}"/>
                  </a:ext>
                </a:extLst>
              </p:cNvPr>
              <p:cNvGrpSpPr/>
              <p:nvPr/>
            </p:nvGrpSpPr>
            <p:grpSpPr>
              <a:xfrm>
                <a:off x="34083" y="807772"/>
                <a:ext cx="4818935" cy="5542146"/>
                <a:chOff x="186483" y="807772"/>
                <a:chExt cx="4818935" cy="5542146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E1BBBF65-ED4D-9E43-B22F-8626F2AAA40C}"/>
                    </a:ext>
                  </a:extLst>
                </p:cNvPr>
                <p:cNvGrpSpPr/>
                <p:nvPr/>
              </p:nvGrpSpPr>
              <p:grpSpPr>
                <a:xfrm>
                  <a:off x="186483" y="807772"/>
                  <a:ext cx="4818935" cy="5542146"/>
                  <a:chOff x="601459" y="750260"/>
                  <a:chExt cx="4818935" cy="5542146"/>
                </a:xfrm>
              </p:grpSpPr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2043444-86E8-294C-B4E9-CCCBF38FE642}"/>
                      </a:ext>
                    </a:extLst>
                  </p:cNvPr>
                  <p:cNvGrpSpPr/>
                  <p:nvPr/>
                </p:nvGrpSpPr>
                <p:grpSpPr>
                  <a:xfrm>
                    <a:off x="601459" y="750260"/>
                    <a:ext cx="4818935" cy="5048421"/>
                    <a:chOff x="601459" y="750260"/>
                    <a:chExt cx="4818935" cy="5048421"/>
                  </a:xfrm>
                </p:grpSpPr>
                <p:pic>
                  <p:nvPicPr>
                    <p:cNvPr id="5" name="그림 4" descr="텍스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B4771EC-BCCA-A143-96B9-3B5CAF2EB7E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01459" y="750260"/>
                      <a:ext cx="2329201" cy="50406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그림 6" descr="텍스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CE131A-3948-9646-94FF-9E0693B8756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87594" y="750262"/>
                      <a:ext cx="2332800" cy="504841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" name="직사각형 8">
                      <a:extLst>
                        <a:ext uri="{FF2B5EF4-FFF2-40B4-BE49-F238E27FC236}">
                          <a16:creationId xmlns:a16="http://schemas.microsoft.com/office/drawing/2014/main" id="{09F0476B-D1A2-584F-B271-208F86DA3E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4389" y="1350131"/>
                      <a:ext cx="662941" cy="27292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0" name="직사각형 9">
                      <a:extLst>
                        <a:ext uri="{FF2B5EF4-FFF2-40B4-BE49-F238E27FC236}">
                          <a16:creationId xmlns:a16="http://schemas.microsoft.com/office/drawing/2014/main" id="{6176D5CF-481F-A24B-80CF-FCC8196004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8585" y="1350131"/>
                      <a:ext cx="696345" cy="27292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034559DF-ABC3-564A-9DF5-05F6F382BB70}"/>
                      </a:ext>
                    </a:extLst>
                  </p:cNvPr>
                  <p:cNvSpPr txBox="1"/>
                  <p:nvPr/>
                </p:nvSpPr>
                <p:spPr>
                  <a:xfrm>
                    <a:off x="784059" y="5923074"/>
                    <a:ext cx="19639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ore-KR" altLang="en-US" dirty="0"/>
                      <a:t>아이디</a:t>
                    </a:r>
                    <a:r>
                      <a:rPr kumimoji="1" lang="ko-KR" altLang="en-US" dirty="0"/>
                      <a:t> 찾기 화면</a:t>
                    </a:r>
                    <a:endParaRPr kumimoji="1" lang="ko-Kore-KR" altLang="en-US" dirty="0"/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8CDFB16-05A1-FA4F-BAEB-6956DEC67A3F}"/>
                      </a:ext>
                    </a:extLst>
                  </p:cNvPr>
                  <p:cNvSpPr txBox="1"/>
                  <p:nvPr/>
                </p:nvSpPr>
                <p:spPr>
                  <a:xfrm>
                    <a:off x="3151176" y="5923074"/>
                    <a:ext cx="21948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ore-KR" altLang="en-US" dirty="0"/>
                      <a:t>비밀번호</a:t>
                    </a:r>
                    <a:r>
                      <a:rPr kumimoji="1" lang="ko-KR" altLang="en-US" dirty="0"/>
                      <a:t> 찾기 화면</a:t>
                    </a:r>
                    <a:endParaRPr kumimoji="1" lang="ko-Kore-KR" altLang="en-US" dirty="0"/>
                  </a:p>
                </p:txBody>
              </p:sp>
            </p:grp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6EC9917B-520C-E64F-A4EA-149715935A75}"/>
                    </a:ext>
                  </a:extLst>
                </p:cNvPr>
                <p:cNvSpPr/>
                <p:nvPr/>
              </p:nvSpPr>
              <p:spPr>
                <a:xfrm>
                  <a:off x="1422400" y="1427963"/>
                  <a:ext cx="1024361" cy="252608"/>
                </a:xfrm>
                <a:prstGeom prst="rect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96C2E37E-A541-2E41-B94E-713F18D308A5}"/>
                    </a:ext>
                  </a:extLst>
                </p:cNvPr>
                <p:cNvSpPr/>
                <p:nvPr/>
              </p:nvSpPr>
              <p:spPr>
                <a:xfrm>
                  <a:off x="186483" y="1323688"/>
                  <a:ext cx="2329201" cy="454312"/>
                </a:xfrm>
                <a:prstGeom prst="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9C02C59-BF06-D246-9DF2-7F3CB0763BB1}"/>
                  </a:ext>
                </a:extLst>
              </p:cNvPr>
              <p:cNvSpPr/>
              <p:nvPr/>
            </p:nvSpPr>
            <p:spPr>
              <a:xfrm>
                <a:off x="34083" y="1861955"/>
                <a:ext cx="2329201" cy="314692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8130093-6BDE-CA4F-BCA9-B36E759A0C5D}"/>
                </a:ext>
              </a:extLst>
            </p:cNvPr>
            <p:cNvSpPr/>
            <p:nvPr/>
          </p:nvSpPr>
          <p:spPr>
            <a:xfrm>
              <a:off x="34083" y="5050773"/>
              <a:ext cx="2329201" cy="79763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3139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A19718-6F61-BD4D-8A21-A2D62DBE4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634" y="509786"/>
            <a:ext cx="2491958" cy="5374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58CAA-A563-C644-BCD3-48E857C78B54}"/>
              </a:ext>
            </a:extLst>
          </p:cNvPr>
          <p:cNvSpPr txBox="1"/>
          <p:nvPr/>
        </p:nvSpPr>
        <p:spPr>
          <a:xfrm>
            <a:off x="3837208" y="6212840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함수형 컴포넌트에 </a:t>
            </a:r>
            <a:r>
              <a:rPr kumimoji="1" lang="ko-Kore-KR" altLang="en-US" dirty="0"/>
              <a:t>카메라</a:t>
            </a:r>
            <a:r>
              <a:rPr kumimoji="1" lang="ko-KR" altLang="en-US" dirty="0"/>
              <a:t> 접근 허용 작성</a:t>
            </a:r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988A7E-74E9-BE44-97AC-90BE784C49C8}"/>
              </a:ext>
            </a:extLst>
          </p:cNvPr>
          <p:cNvGrpSpPr/>
          <p:nvPr/>
        </p:nvGrpSpPr>
        <p:grpSpPr>
          <a:xfrm>
            <a:off x="4946210" y="1410964"/>
            <a:ext cx="5994400" cy="3886200"/>
            <a:chOff x="4946210" y="1410964"/>
            <a:chExt cx="5994400" cy="388620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976456-250D-E643-8C11-D3EBAE0BF5C4}"/>
                </a:ext>
              </a:extLst>
            </p:cNvPr>
            <p:cNvGrpSpPr/>
            <p:nvPr/>
          </p:nvGrpSpPr>
          <p:grpSpPr>
            <a:xfrm>
              <a:off x="4946210" y="1410964"/>
              <a:ext cx="5994400" cy="3886200"/>
              <a:chOff x="4946210" y="1410964"/>
              <a:chExt cx="5994400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E0C9100-7434-454D-8D98-AE00F7551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6210" y="1410964"/>
                <a:ext cx="5994400" cy="3886200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1D7FF07-713D-2F41-99CE-29E8C7C97F92}"/>
                  </a:ext>
                </a:extLst>
              </p:cNvPr>
              <p:cNvSpPr/>
              <p:nvPr/>
            </p:nvSpPr>
            <p:spPr>
              <a:xfrm>
                <a:off x="5114000" y="2326640"/>
                <a:ext cx="5747040" cy="28956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FD78719-F91F-8741-8302-05447737E4A6}"/>
                </a:ext>
              </a:extLst>
            </p:cNvPr>
            <p:cNvSpPr/>
            <p:nvPr/>
          </p:nvSpPr>
          <p:spPr>
            <a:xfrm>
              <a:off x="4986850" y="1431284"/>
              <a:ext cx="2978590" cy="1943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2667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0E1A42-9EA2-674D-8EE7-6455F4898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14" y="590070"/>
            <a:ext cx="2616039" cy="56778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B0F411-81D5-8944-A5C7-FE4FBCEF4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746" y="750260"/>
            <a:ext cx="2968622" cy="53027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FF0E41-F8FD-DA41-86E8-1E8FDA891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071" y="1566634"/>
            <a:ext cx="3503857" cy="35735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4BBF2F3-C426-554C-A37D-13A945CD3367}"/>
              </a:ext>
            </a:extLst>
          </p:cNvPr>
          <p:cNvSpPr/>
          <p:nvPr/>
        </p:nvSpPr>
        <p:spPr>
          <a:xfrm>
            <a:off x="4480560" y="1737360"/>
            <a:ext cx="313944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6107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13726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F116E0-86EB-4A43-8F9D-15DD6348A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55" y="375130"/>
            <a:ext cx="2712191" cy="586945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7A44D8E-98CD-F34E-A031-A8B9EA2502CC}"/>
              </a:ext>
            </a:extLst>
          </p:cNvPr>
          <p:cNvGrpSpPr/>
          <p:nvPr/>
        </p:nvGrpSpPr>
        <p:grpSpPr>
          <a:xfrm>
            <a:off x="4975783" y="1248683"/>
            <a:ext cx="5214962" cy="4360634"/>
            <a:chOff x="4975783" y="1248683"/>
            <a:chExt cx="5214962" cy="436063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7D9A3F3-8236-C747-B390-8474E3987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783" y="1248683"/>
              <a:ext cx="5214962" cy="436063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D546F8B-6C08-CB42-BE24-FB92DDD51041}"/>
                </a:ext>
              </a:extLst>
            </p:cNvPr>
            <p:cNvSpPr/>
            <p:nvPr/>
          </p:nvSpPr>
          <p:spPr>
            <a:xfrm>
              <a:off x="4975783" y="1248683"/>
              <a:ext cx="3416377" cy="1533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BD2A1D7-EB7A-C44A-9730-0312B5674589}"/>
              </a:ext>
            </a:extLst>
          </p:cNvPr>
          <p:cNvSpPr txBox="1"/>
          <p:nvPr/>
        </p:nvSpPr>
        <p:spPr>
          <a:xfrm>
            <a:off x="3461304" y="6333038"/>
            <a:ext cx="627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Class</a:t>
            </a:r>
            <a:r>
              <a:rPr kumimoji="1" lang="ko-KR" altLang="en-US" dirty="0"/>
              <a:t> 컴포넌트 </a:t>
            </a:r>
            <a:r>
              <a:rPr kumimoji="1" lang="ko-Kore-KR" altLang="en-US" dirty="0"/>
              <a:t>안에서</a:t>
            </a:r>
            <a:r>
              <a:rPr kumimoji="1" lang="ko-KR" altLang="en-US" dirty="0"/>
              <a:t> 카메라 사용가능하도록 수정해야 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43579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1927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면허증 스캔 후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정보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변경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 변경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전화번호 변경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 변경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784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면허증 스캔 후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정보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변경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 변경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전화번호 변경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 변경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01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운전면허 스캔 화면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면허증 스캔 후 화면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정보 화면 </a:t>
            </a:r>
            <a:r>
              <a:rPr lang="en-US" altLang="ko-KR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변경 화면 </a:t>
            </a:r>
            <a:r>
              <a:rPr lang="en-US" altLang="ko-KR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 변경 화면 </a:t>
            </a:r>
            <a:r>
              <a:rPr lang="en-US" altLang="ko-KR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전화번호 변경 화면 </a:t>
            </a:r>
            <a:r>
              <a:rPr lang="en-US" altLang="ko-KR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 변경 화면 </a:t>
            </a:r>
            <a:r>
              <a:rPr lang="en-US" altLang="ko-KR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246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30EE2B3-BD6A-DD41-AFB7-B83F2A352643}"/>
              </a:ext>
            </a:extLst>
          </p:cNvPr>
          <p:cNvGrpSpPr/>
          <p:nvPr/>
        </p:nvGrpSpPr>
        <p:grpSpPr>
          <a:xfrm>
            <a:off x="5121878" y="200167"/>
            <a:ext cx="2589973" cy="6234545"/>
            <a:chOff x="5121878" y="200167"/>
            <a:chExt cx="2589973" cy="623454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E42F783-8553-184A-B6C6-A8A58363E414}"/>
                </a:ext>
              </a:extLst>
            </p:cNvPr>
            <p:cNvGrpSpPr/>
            <p:nvPr/>
          </p:nvGrpSpPr>
          <p:grpSpPr>
            <a:xfrm>
              <a:off x="5121878" y="200167"/>
              <a:ext cx="2589973" cy="6234545"/>
              <a:chOff x="5121878" y="200167"/>
              <a:chExt cx="2589973" cy="6234545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FD08C788-6740-E94E-A9FA-4B952C8DF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21878" y="200167"/>
                <a:ext cx="2589973" cy="6234545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84376DB-BE0D-2E49-9893-303343D0A8E5}"/>
                  </a:ext>
                </a:extLst>
              </p:cNvPr>
              <p:cNvSpPr/>
              <p:nvPr/>
            </p:nvSpPr>
            <p:spPr>
              <a:xfrm>
                <a:off x="5351318" y="354348"/>
                <a:ext cx="2286000" cy="6059582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5CCB220-440F-9E4E-9064-D9C26768A388}"/>
                </a:ext>
              </a:extLst>
            </p:cNvPr>
            <p:cNvSpPr/>
            <p:nvPr/>
          </p:nvSpPr>
          <p:spPr>
            <a:xfrm>
              <a:off x="5121878" y="200167"/>
              <a:ext cx="1746513" cy="1233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E4FC9F-E902-0047-BEF1-7D1D980A8E47}"/>
              </a:ext>
            </a:extLst>
          </p:cNvPr>
          <p:cNvSpPr/>
          <p:nvPr/>
        </p:nvSpPr>
        <p:spPr>
          <a:xfrm>
            <a:off x="5414501" y="361617"/>
            <a:ext cx="1746513" cy="1233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05A0F14-DBD4-1141-8C0A-ABA79FF668EA}"/>
              </a:ext>
            </a:extLst>
          </p:cNvPr>
          <p:cNvGrpSpPr/>
          <p:nvPr/>
        </p:nvGrpSpPr>
        <p:grpSpPr>
          <a:xfrm>
            <a:off x="7775034" y="200167"/>
            <a:ext cx="2571204" cy="4072708"/>
            <a:chOff x="7775034" y="200167"/>
            <a:chExt cx="2571204" cy="407270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8B1D444-9EAC-1244-818A-43C754D5C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5034" y="200167"/>
              <a:ext cx="2571204" cy="407270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7939867-C1B7-F44F-BC06-ADF5092C13B9}"/>
                </a:ext>
              </a:extLst>
            </p:cNvPr>
            <p:cNvSpPr/>
            <p:nvPr/>
          </p:nvSpPr>
          <p:spPr>
            <a:xfrm>
              <a:off x="7866758" y="200167"/>
              <a:ext cx="2399460" cy="3987369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25429C5-65B9-8546-962A-34966A2A1F41}"/>
                </a:ext>
              </a:extLst>
            </p:cNvPr>
            <p:cNvSpPr/>
            <p:nvPr/>
          </p:nvSpPr>
          <p:spPr>
            <a:xfrm>
              <a:off x="7951826" y="253658"/>
              <a:ext cx="2127356" cy="111081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F46C9ED-4F92-694F-A3CD-544080C811FB}"/>
              </a:ext>
            </a:extLst>
          </p:cNvPr>
          <p:cNvGrpSpPr/>
          <p:nvPr/>
        </p:nvGrpSpPr>
        <p:grpSpPr>
          <a:xfrm>
            <a:off x="1040945" y="375130"/>
            <a:ext cx="2717641" cy="5881255"/>
            <a:chOff x="1040945" y="375130"/>
            <a:chExt cx="2717641" cy="588125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856FB92-0A2B-9242-9D2A-BAFD12FBFC8E}"/>
                </a:ext>
              </a:extLst>
            </p:cNvPr>
            <p:cNvGrpSpPr/>
            <p:nvPr/>
          </p:nvGrpSpPr>
          <p:grpSpPr>
            <a:xfrm>
              <a:off x="1040945" y="375130"/>
              <a:ext cx="2717641" cy="5881255"/>
              <a:chOff x="1040945" y="375130"/>
              <a:chExt cx="2717641" cy="588125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EDD13BB-037D-B14A-B9F9-BD75257D45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0945" y="375130"/>
                <a:ext cx="2717641" cy="588125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1F21B11-5E82-EF40-9B0D-22BC8336492C}"/>
                  </a:ext>
                </a:extLst>
              </p:cNvPr>
              <p:cNvSpPr/>
              <p:nvPr/>
            </p:nvSpPr>
            <p:spPr>
              <a:xfrm>
                <a:off x="1132609" y="1028700"/>
                <a:ext cx="2545773" cy="42394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BC457E9-6A95-B548-8DF8-E6F6E0660A68}"/>
                  </a:ext>
                </a:extLst>
              </p:cNvPr>
              <p:cNvSpPr/>
              <p:nvPr/>
            </p:nvSpPr>
            <p:spPr>
              <a:xfrm>
                <a:off x="1194954" y="1095985"/>
                <a:ext cx="529937" cy="4089080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AD1E95F-E9DA-AD48-A0C2-E64682280195}"/>
                </a:ext>
              </a:extLst>
            </p:cNvPr>
            <p:cNvSpPr/>
            <p:nvPr/>
          </p:nvSpPr>
          <p:spPr>
            <a:xfrm>
              <a:off x="1787236" y="1094210"/>
              <a:ext cx="1300947" cy="4072708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37B4E02-1B39-F64B-8C0F-944E50AF37C6}"/>
                </a:ext>
              </a:extLst>
            </p:cNvPr>
            <p:cNvSpPr/>
            <p:nvPr/>
          </p:nvSpPr>
          <p:spPr>
            <a:xfrm>
              <a:off x="3135057" y="1094210"/>
              <a:ext cx="476585" cy="4072708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49B157E-E7FF-1D49-ABB2-70E4C7672557}"/>
              </a:ext>
            </a:extLst>
          </p:cNvPr>
          <p:cNvGrpSpPr/>
          <p:nvPr/>
        </p:nvGrpSpPr>
        <p:grpSpPr>
          <a:xfrm>
            <a:off x="9075143" y="2385577"/>
            <a:ext cx="3010771" cy="4385057"/>
            <a:chOff x="9075143" y="2385577"/>
            <a:chExt cx="3010771" cy="438505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F4A2677-9AB1-D44A-8521-05BFA6959ABE}"/>
                </a:ext>
              </a:extLst>
            </p:cNvPr>
            <p:cNvGrpSpPr/>
            <p:nvPr/>
          </p:nvGrpSpPr>
          <p:grpSpPr>
            <a:xfrm>
              <a:off x="9075143" y="2385577"/>
              <a:ext cx="3010771" cy="4385057"/>
              <a:chOff x="9075143" y="2385577"/>
              <a:chExt cx="3010771" cy="4385057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1D04089-E41E-B446-837B-695CC29481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5143" y="2385577"/>
                <a:ext cx="3010771" cy="4385057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4E26675-A949-0E48-9D1E-8A4A6A249B56}"/>
                  </a:ext>
                </a:extLst>
              </p:cNvPr>
              <p:cNvSpPr/>
              <p:nvPr/>
            </p:nvSpPr>
            <p:spPr>
              <a:xfrm>
                <a:off x="9164781" y="2385577"/>
                <a:ext cx="2826327" cy="4306168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BF62833-A10C-A347-938A-7515C06DC0A2}"/>
                </a:ext>
              </a:extLst>
            </p:cNvPr>
            <p:cNvSpPr/>
            <p:nvPr/>
          </p:nvSpPr>
          <p:spPr>
            <a:xfrm>
              <a:off x="9258300" y="2385577"/>
              <a:ext cx="1943100" cy="160196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BC904B9-0259-3A46-A986-DE8B7F5D856D}"/>
              </a:ext>
            </a:extLst>
          </p:cNvPr>
          <p:cNvGrpSpPr/>
          <p:nvPr/>
        </p:nvGrpSpPr>
        <p:grpSpPr>
          <a:xfrm>
            <a:off x="2749611" y="69899"/>
            <a:ext cx="2298700" cy="927100"/>
            <a:chOff x="6595374" y="248325"/>
            <a:chExt cx="2298700" cy="9271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31FDA8B-E0DD-D341-9616-C9303BFB0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5374" y="248325"/>
              <a:ext cx="2298700" cy="9271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47090AB-F9E8-644B-A283-2FFF067908BA}"/>
                </a:ext>
              </a:extLst>
            </p:cNvPr>
            <p:cNvSpPr/>
            <p:nvPr/>
          </p:nvSpPr>
          <p:spPr>
            <a:xfrm>
              <a:off x="6595375" y="255252"/>
              <a:ext cx="906862" cy="2466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4EE441-E660-1445-B672-D8DC7E57FD30}"/>
                </a:ext>
              </a:extLst>
            </p:cNvPr>
            <p:cNvSpPr/>
            <p:nvPr/>
          </p:nvSpPr>
          <p:spPr>
            <a:xfrm>
              <a:off x="6996946" y="711583"/>
              <a:ext cx="1897128" cy="2466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5706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D5F0BC3-2162-A246-B4BF-EB129FAC49DA}"/>
              </a:ext>
            </a:extLst>
          </p:cNvPr>
          <p:cNvGrpSpPr/>
          <p:nvPr/>
        </p:nvGrpSpPr>
        <p:grpSpPr>
          <a:xfrm>
            <a:off x="3706169" y="375130"/>
            <a:ext cx="5046130" cy="5821004"/>
            <a:chOff x="4963468" y="375130"/>
            <a:chExt cx="5046130" cy="582100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DA53419-A2F0-3449-AF54-6F2B5DE0E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63468" y="375130"/>
              <a:ext cx="5046130" cy="582100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26F4839-350C-D34C-99A7-90CA7EA9C822}"/>
                </a:ext>
              </a:extLst>
            </p:cNvPr>
            <p:cNvSpPr/>
            <p:nvPr/>
          </p:nvSpPr>
          <p:spPr>
            <a:xfrm>
              <a:off x="5787736" y="924791"/>
              <a:ext cx="4221862" cy="34705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8697594-FA68-3E40-A5B5-68322049F06C}"/>
                </a:ext>
              </a:extLst>
            </p:cNvPr>
            <p:cNvSpPr/>
            <p:nvPr/>
          </p:nvSpPr>
          <p:spPr>
            <a:xfrm>
              <a:off x="5787736" y="4468091"/>
              <a:ext cx="3356264" cy="11845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B9A371-7B05-A147-A793-FECFFEE02FC6}"/>
              </a:ext>
            </a:extLst>
          </p:cNvPr>
          <p:cNvGrpSpPr/>
          <p:nvPr/>
        </p:nvGrpSpPr>
        <p:grpSpPr>
          <a:xfrm>
            <a:off x="899819" y="581592"/>
            <a:ext cx="2618405" cy="5666496"/>
            <a:chOff x="2157118" y="529638"/>
            <a:chExt cx="2618405" cy="5666496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0D9A75E7-07C3-374F-8C3F-F751F38AE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118" y="529638"/>
              <a:ext cx="2618405" cy="56664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1F27D96-A475-9F46-A0CF-8487F2461EF2}"/>
                </a:ext>
              </a:extLst>
            </p:cNvPr>
            <p:cNvSpPr/>
            <p:nvPr/>
          </p:nvSpPr>
          <p:spPr>
            <a:xfrm>
              <a:off x="2261936" y="1191504"/>
              <a:ext cx="2403582" cy="39935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1E5534-4422-D34C-8616-FD347EE5047D}"/>
                </a:ext>
              </a:extLst>
            </p:cNvPr>
            <p:cNvSpPr/>
            <p:nvPr/>
          </p:nvSpPr>
          <p:spPr>
            <a:xfrm>
              <a:off x="2261936" y="5254648"/>
              <a:ext cx="2403582" cy="803252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68C1B9-30EE-8445-B252-5302483CFC53}"/>
              </a:ext>
            </a:extLst>
          </p:cNvPr>
          <p:cNvGrpSpPr/>
          <p:nvPr/>
        </p:nvGrpSpPr>
        <p:grpSpPr>
          <a:xfrm>
            <a:off x="8940976" y="692916"/>
            <a:ext cx="2035537" cy="5185432"/>
            <a:chOff x="8171485" y="375130"/>
            <a:chExt cx="2035537" cy="518543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980F6E1-70D3-CD47-98FB-CA7990EE1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041" t="31179" r="16988" b="34530"/>
            <a:stretch/>
          </p:blipFill>
          <p:spPr>
            <a:xfrm>
              <a:off x="8183049" y="375130"/>
              <a:ext cx="1870364" cy="19431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7652A94-03E3-5644-9171-4C794F62E9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7768"/>
            <a:stretch/>
          </p:blipFill>
          <p:spPr>
            <a:xfrm>
              <a:off x="8177804" y="3167502"/>
              <a:ext cx="2029218" cy="239306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89AD61C-2240-9F4A-8F28-99037C9EB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71485" y="2444416"/>
              <a:ext cx="1397000" cy="59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905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B4B450-14A3-0F48-8D70-D9036731BCC8}"/>
              </a:ext>
            </a:extLst>
          </p:cNvPr>
          <p:cNvGrpSpPr/>
          <p:nvPr/>
        </p:nvGrpSpPr>
        <p:grpSpPr>
          <a:xfrm>
            <a:off x="890436" y="665282"/>
            <a:ext cx="2554147" cy="5527435"/>
            <a:chOff x="713493" y="375130"/>
            <a:chExt cx="2554147" cy="552743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9B5FC3D-0948-C441-B818-08581CE04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493" y="375130"/>
              <a:ext cx="2554147" cy="55274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D04406-0DFA-F646-A1A1-88EB4179F678}"/>
                </a:ext>
              </a:extLst>
            </p:cNvPr>
            <p:cNvSpPr/>
            <p:nvPr/>
          </p:nvSpPr>
          <p:spPr>
            <a:xfrm>
              <a:off x="825974" y="1086017"/>
              <a:ext cx="2312081" cy="38392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B65ACEF-6A67-644C-AC82-C71CBF8E0665}"/>
                </a:ext>
              </a:extLst>
            </p:cNvPr>
            <p:cNvSpPr/>
            <p:nvPr/>
          </p:nvSpPr>
          <p:spPr>
            <a:xfrm>
              <a:off x="824135" y="4967897"/>
              <a:ext cx="2303530" cy="816375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B1A2F5-C587-C043-9833-8CE2E8374C28}"/>
              </a:ext>
            </a:extLst>
          </p:cNvPr>
          <p:cNvGrpSpPr/>
          <p:nvPr/>
        </p:nvGrpSpPr>
        <p:grpSpPr>
          <a:xfrm>
            <a:off x="3555225" y="1096408"/>
            <a:ext cx="4731110" cy="4816548"/>
            <a:chOff x="3472980" y="1086017"/>
            <a:chExt cx="4731110" cy="481654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E62F63B-FF56-E845-869F-7503D3435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2980" y="1086017"/>
              <a:ext cx="4731110" cy="481654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C2F9586-67A5-0047-91AC-D5ACFD65414C}"/>
                </a:ext>
              </a:extLst>
            </p:cNvPr>
            <p:cNvSpPr/>
            <p:nvPr/>
          </p:nvSpPr>
          <p:spPr>
            <a:xfrm>
              <a:off x="4114800" y="1475509"/>
              <a:ext cx="3990109" cy="24730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7406476-F99B-BF4F-897C-0C5D1376F496}"/>
                </a:ext>
              </a:extLst>
            </p:cNvPr>
            <p:cNvSpPr/>
            <p:nvPr/>
          </p:nvSpPr>
          <p:spPr>
            <a:xfrm>
              <a:off x="4114800" y="3966906"/>
              <a:ext cx="3990108" cy="1332458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F9FBC8-EEBA-F84B-B300-4E96B340B545}"/>
              </a:ext>
            </a:extLst>
          </p:cNvPr>
          <p:cNvGrpSpPr/>
          <p:nvPr/>
        </p:nvGrpSpPr>
        <p:grpSpPr>
          <a:xfrm>
            <a:off x="8396977" y="665282"/>
            <a:ext cx="2554146" cy="5527435"/>
            <a:chOff x="8436173" y="665282"/>
            <a:chExt cx="2554146" cy="552743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4A1E627-8468-964D-BFFD-B682BF440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173" y="665282"/>
              <a:ext cx="2554146" cy="55274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47791A4-A9E4-5342-8A33-0C09E99F6F09}"/>
                </a:ext>
              </a:extLst>
            </p:cNvPr>
            <p:cNvSpPr/>
            <p:nvPr/>
          </p:nvSpPr>
          <p:spPr>
            <a:xfrm>
              <a:off x="8564035" y="1376169"/>
              <a:ext cx="2312081" cy="38392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0607F8-E14C-E04E-A60F-742E382E34BC}"/>
                </a:ext>
              </a:extLst>
            </p:cNvPr>
            <p:cNvSpPr/>
            <p:nvPr/>
          </p:nvSpPr>
          <p:spPr>
            <a:xfrm>
              <a:off x="8562196" y="5258049"/>
              <a:ext cx="2303530" cy="816375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7649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F3EC6FA-C14F-A84F-B4A6-3D67372FFBA4}"/>
              </a:ext>
            </a:extLst>
          </p:cNvPr>
          <p:cNvGrpSpPr/>
          <p:nvPr/>
        </p:nvGrpSpPr>
        <p:grpSpPr>
          <a:xfrm>
            <a:off x="979939" y="783317"/>
            <a:ext cx="2563994" cy="5548745"/>
            <a:chOff x="979939" y="783317"/>
            <a:chExt cx="2563994" cy="55487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1BC714A-ED29-A74E-B6A2-9ACDAF995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939" y="783317"/>
              <a:ext cx="2563994" cy="55487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93A3CF9-A513-A947-B0F4-76B986EB8780}"/>
                </a:ext>
              </a:extLst>
            </p:cNvPr>
            <p:cNvSpPr/>
            <p:nvPr/>
          </p:nvSpPr>
          <p:spPr>
            <a:xfrm>
              <a:off x="1056410" y="1776845"/>
              <a:ext cx="2403764" cy="2701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61774-6A68-DF4A-9720-D010638CAFC2}"/>
                </a:ext>
              </a:extLst>
            </p:cNvPr>
            <p:cNvSpPr/>
            <p:nvPr/>
          </p:nvSpPr>
          <p:spPr>
            <a:xfrm>
              <a:off x="1056410" y="2268159"/>
              <a:ext cx="2403764" cy="270164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C952A3-AD23-3B4D-B1F0-9230E9FDAFE2}"/>
                </a:ext>
              </a:extLst>
            </p:cNvPr>
            <p:cNvSpPr/>
            <p:nvPr/>
          </p:nvSpPr>
          <p:spPr>
            <a:xfrm>
              <a:off x="1056411" y="5344926"/>
              <a:ext cx="2403764" cy="816374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BB1578-E03F-5342-8422-767CE18993E9}"/>
              </a:ext>
            </a:extLst>
          </p:cNvPr>
          <p:cNvGrpSpPr/>
          <p:nvPr/>
        </p:nvGrpSpPr>
        <p:grpSpPr>
          <a:xfrm>
            <a:off x="7960579" y="447201"/>
            <a:ext cx="2782274" cy="6035669"/>
            <a:chOff x="7960579" y="447201"/>
            <a:chExt cx="2782274" cy="603566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1D59626-1ADD-6D44-8D78-ACA6AF4C1C33}"/>
                </a:ext>
              </a:extLst>
            </p:cNvPr>
            <p:cNvGrpSpPr/>
            <p:nvPr/>
          </p:nvGrpSpPr>
          <p:grpSpPr>
            <a:xfrm>
              <a:off x="7960579" y="447201"/>
              <a:ext cx="2782274" cy="6035669"/>
              <a:chOff x="7960579" y="447201"/>
              <a:chExt cx="2782274" cy="6035669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CE3443D2-8E09-9340-BE5B-0934241E9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0579" y="447201"/>
                <a:ext cx="2782274" cy="975872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F43EB2C-0412-D249-A711-7B0062CA9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60579" y="1499786"/>
                <a:ext cx="2503077" cy="4983084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97D6CC1-FC82-F44A-8B72-94F17FAAAD97}"/>
                </a:ext>
              </a:extLst>
            </p:cNvPr>
            <p:cNvSpPr/>
            <p:nvPr/>
          </p:nvSpPr>
          <p:spPr>
            <a:xfrm>
              <a:off x="8281555" y="783317"/>
              <a:ext cx="1610590" cy="245383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9EFD54-9237-8445-9CB0-F6050332E6D8}"/>
              </a:ext>
            </a:extLst>
          </p:cNvPr>
          <p:cNvGrpSpPr/>
          <p:nvPr/>
        </p:nvGrpSpPr>
        <p:grpSpPr>
          <a:xfrm>
            <a:off x="3712993" y="217656"/>
            <a:ext cx="4078526" cy="6422688"/>
            <a:chOff x="3712993" y="217656"/>
            <a:chExt cx="4078526" cy="642268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8320D88-45A1-B24C-94A7-02856CE81AB7}"/>
                </a:ext>
              </a:extLst>
            </p:cNvPr>
            <p:cNvGrpSpPr/>
            <p:nvPr/>
          </p:nvGrpSpPr>
          <p:grpSpPr>
            <a:xfrm>
              <a:off x="3712993" y="217656"/>
              <a:ext cx="4078526" cy="6422688"/>
              <a:chOff x="3712993" y="217656"/>
              <a:chExt cx="4078526" cy="6422688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F6D88EA-E195-AC44-B058-79D8B47A3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2993" y="217656"/>
                <a:ext cx="4078526" cy="6422688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2F7ECFC-44C6-9542-8D41-D93623187E5A}"/>
                  </a:ext>
                </a:extLst>
              </p:cNvPr>
              <p:cNvSpPr/>
              <p:nvPr/>
            </p:nvSpPr>
            <p:spPr>
              <a:xfrm>
                <a:off x="4634345" y="1191504"/>
                <a:ext cx="2774373" cy="174912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718D8CD-7C64-3E4C-BC44-E0C39A4D34D9}"/>
                  </a:ext>
                </a:extLst>
              </p:cNvPr>
              <p:cNvSpPr/>
              <p:nvPr/>
            </p:nvSpPr>
            <p:spPr>
              <a:xfrm>
                <a:off x="4634344" y="3349350"/>
                <a:ext cx="3075711" cy="174912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8479ADB-D5FF-9342-BADF-248C302C453E}"/>
                  </a:ext>
                </a:extLst>
              </p:cNvPr>
              <p:cNvSpPr/>
              <p:nvPr/>
            </p:nvSpPr>
            <p:spPr>
              <a:xfrm>
                <a:off x="4395355" y="5226627"/>
                <a:ext cx="2784763" cy="987137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AEB7620-43E8-604F-854A-40539F92715E}"/>
                </a:ext>
              </a:extLst>
            </p:cNvPr>
            <p:cNvSpPr/>
            <p:nvPr/>
          </p:nvSpPr>
          <p:spPr>
            <a:xfrm>
              <a:off x="5334902" y="3356277"/>
              <a:ext cx="1610590" cy="197414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5185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96A41B-04F1-FC4B-A1EC-FFB9BE8711F4}"/>
              </a:ext>
            </a:extLst>
          </p:cNvPr>
          <p:cNvGrpSpPr/>
          <p:nvPr/>
        </p:nvGrpSpPr>
        <p:grpSpPr>
          <a:xfrm>
            <a:off x="435269" y="375130"/>
            <a:ext cx="2600704" cy="5666496"/>
            <a:chOff x="320969" y="375131"/>
            <a:chExt cx="2600704" cy="566649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6E68A7B-7BBF-0F4D-88DD-0FE072E307F6}"/>
                </a:ext>
              </a:extLst>
            </p:cNvPr>
            <p:cNvGrpSpPr/>
            <p:nvPr/>
          </p:nvGrpSpPr>
          <p:grpSpPr>
            <a:xfrm>
              <a:off x="320969" y="375131"/>
              <a:ext cx="2600704" cy="5666496"/>
              <a:chOff x="1869214" y="375131"/>
              <a:chExt cx="2600704" cy="566649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5053C5BB-8348-BE41-B513-EC51AAB46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69214" y="375131"/>
                <a:ext cx="2600704" cy="56664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98D24A0-72A3-B144-A1C5-F3DF6E2F7DCD}"/>
                  </a:ext>
                </a:extLst>
              </p:cNvPr>
              <p:cNvSpPr/>
              <p:nvPr/>
            </p:nvSpPr>
            <p:spPr>
              <a:xfrm>
                <a:off x="1869214" y="1963882"/>
                <a:ext cx="2600704" cy="253538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8B5890-BDF9-134F-9AE1-00F3CE3BCF78}"/>
                  </a:ext>
                </a:extLst>
              </p:cNvPr>
              <p:cNvSpPr/>
              <p:nvPr/>
            </p:nvSpPr>
            <p:spPr>
              <a:xfrm>
                <a:off x="1950850" y="976745"/>
                <a:ext cx="2423723" cy="914400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F19B841-C02D-4348-B94F-872A5A0E02F8}"/>
                  </a:ext>
                </a:extLst>
              </p:cNvPr>
              <p:cNvSpPr/>
              <p:nvPr/>
            </p:nvSpPr>
            <p:spPr>
              <a:xfrm>
                <a:off x="1957704" y="4558146"/>
                <a:ext cx="2423723" cy="398318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28E1552-C305-D04A-B75E-1AA0F1B7551B}"/>
                  </a:ext>
                </a:extLst>
              </p:cNvPr>
              <p:cNvSpPr/>
              <p:nvPr/>
            </p:nvSpPr>
            <p:spPr>
              <a:xfrm>
                <a:off x="1950849" y="4994564"/>
                <a:ext cx="2423723" cy="398318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8DE182E-C39A-FE47-A8C6-CE484F476AC4}"/>
                </a:ext>
              </a:extLst>
            </p:cNvPr>
            <p:cNvSpPr/>
            <p:nvPr/>
          </p:nvSpPr>
          <p:spPr>
            <a:xfrm>
              <a:off x="1319645" y="3958936"/>
              <a:ext cx="571500" cy="457583"/>
            </a:xfrm>
            <a:prstGeom prst="rect">
              <a:avLst/>
            </a:prstGeom>
            <a:noFill/>
            <a:ln w="38100">
              <a:solidFill>
                <a:srgbClr val="00D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FAFFA0-9D3F-CB49-A276-4F0395D4F074}"/>
              </a:ext>
            </a:extLst>
          </p:cNvPr>
          <p:cNvGrpSpPr/>
          <p:nvPr/>
        </p:nvGrpSpPr>
        <p:grpSpPr>
          <a:xfrm>
            <a:off x="1719695" y="375129"/>
            <a:ext cx="9983705" cy="5666497"/>
            <a:chOff x="1719695" y="375129"/>
            <a:chExt cx="9983705" cy="566649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19F2805-B6E2-6547-8329-DB75C05CFA25}"/>
                </a:ext>
              </a:extLst>
            </p:cNvPr>
            <p:cNvGrpSpPr/>
            <p:nvPr/>
          </p:nvGrpSpPr>
          <p:grpSpPr>
            <a:xfrm>
              <a:off x="1719695" y="375129"/>
              <a:ext cx="9983705" cy="5666497"/>
              <a:chOff x="1719696" y="375130"/>
              <a:chExt cx="9983705" cy="5666497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F0A6F21-C088-DA45-A975-586C1D0BD020}"/>
                  </a:ext>
                </a:extLst>
              </p:cNvPr>
              <p:cNvGrpSpPr/>
              <p:nvPr/>
            </p:nvGrpSpPr>
            <p:grpSpPr>
              <a:xfrm>
                <a:off x="3114033" y="375130"/>
                <a:ext cx="5741351" cy="5666497"/>
                <a:chOff x="4662278" y="375130"/>
                <a:chExt cx="5741351" cy="5666497"/>
              </a:xfrm>
            </p:grpSpPr>
            <p:pic>
              <p:nvPicPr>
                <p:cNvPr id="2" name="그림 1">
                  <a:extLst>
                    <a:ext uri="{FF2B5EF4-FFF2-40B4-BE49-F238E27FC236}">
                      <a16:creationId xmlns:a16="http://schemas.microsoft.com/office/drawing/2014/main" id="{C6E9C1AA-1AC5-4649-9C4D-6275304E10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62278" y="375130"/>
                  <a:ext cx="5741351" cy="5666497"/>
                </a:xfrm>
                <a:prstGeom prst="rect">
                  <a:avLst/>
                </a:prstGeom>
              </p:spPr>
            </p:pic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4691F474-E484-9144-91DE-67E47BCBCB48}"/>
                    </a:ext>
                  </a:extLst>
                </p:cNvPr>
                <p:cNvSpPr/>
                <p:nvPr/>
              </p:nvSpPr>
              <p:spPr>
                <a:xfrm>
                  <a:off x="4883727" y="1191504"/>
                  <a:ext cx="5519902" cy="267391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F7035E8-5F23-8845-858A-134E252B1D90}"/>
                    </a:ext>
                  </a:extLst>
                </p:cNvPr>
                <p:cNvSpPr/>
                <p:nvPr/>
              </p:nvSpPr>
              <p:spPr>
                <a:xfrm>
                  <a:off x="4862640" y="480764"/>
                  <a:ext cx="1912275" cy="631063"/>
                </a:xfrm>
                <a:prstGeom prst="rect">
                  <a:avLst/>
                </a:prstGeom>
                <a:noFill/>
                <a:ln w="28575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2C2C462D-E035-A543-AA90-FD385FA7BF23}"/>
                    </a:ext>
                  </a:extLst>
                </p:cNvPr>
                <p:cNvSpPr/>
                <p:nvPr/>
              </p:nvSpPr>
              <p:spPr>
                <a:xfrm>
                  <a:off x="4862639" y="3874083"/>
                  <a:ext cx="2007621" cy="366465"/>
                </a:xfrm>
                <a:prstGeom prst="rect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AC11238-77F8-4048-B6D9-74EDF74B530A}"/>
                    </a:ext>
                  </a:extLst>
                </p:cNvPr>
                <p:cNvSpPr/>
                <p:nvPr/>
              </p:nvSpPr>
              <p:spPr>
                <a:xfrm>
                  <a:off x="5014478" y="4416519"/>
                  <a:ext cx="3412549" cy="398318"/>
                </a:xfrm>
                <a:prstGeom prst="rect">
                  <a:avLst/>
                </a:prstGeom>
                <a:noFill/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3998D092-BB03-DB4B-BE93-1D51A278A3DE}"/>
                    </a:ext>
                  </a:extLst>
                </p:cNvPr>
                <p:cNvSpPr/>
                <p:nvPr/>
              </p:nvSpPr>
              <p:spPr>
                <a:xfrm>
                  <a:off x="5014477" y="5102651"/>
                  <a:ext cx="3412549" cy="398318"/>
                </a:xfrm>
                <a:prstGeom prst="rect">
                  <a:avLst/>
                </a:prstGeom>
                <a:noFill/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2FB49966-7D60-BD45-9B83-4D47D6DFA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11560" y="1963882"/>
                <a:ext cx="3991841" cy="871121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AC2919D-0BD1-6E4F-826C-B0816D2A4F58}"/>
                  </a:ext>
                </a:extLst>
              </p:cNvPr>
              <p:cNvSpPr/>
              <p:nvPr/>
            </p:nvSpPr>
            <p:spPr>
              <a:xfrm>
                <a:off x="7711560" y="1963882"/>
                <a:ext cx="850549" cy="166254"/>
              </a:xfrm>
              <a:prstGeom prst="rect">
                <a:avLst/>
              </a:prstGeom>
              <a:noFill/>
              <a:ln w="38100">
                <a:solidFill>
                  <a:srgbClr val="00D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2" name="꺾인 연결선[E] 21">
                <a:extLst>
                  <a:ext uri="{FF2B5EF4-FFF2-40B4-BE49-F238E27FC236}">
                    <a16:creationId xmlns:a16="http://schemas.microsoft.com/office/drawing/2014/main" id="{530FAEB2-7A28-584F-87A4-05ECC0DB4D5D}"/>
                  </a:ext>
                </a:extLst>
              </p:cNvPr>
              <p:cNvCxnSpPr>
                <a:cxnSpLocks/>
                <a:stCxn id="17" idx="0"/>
                <a:endCxn id="18" idx="0"/>
              </p:cNvCxnSpPr>
              <p:nvPr/>
            </p:nvCxnSpPr>
            <p:spPr>
              <a:xfrm rot="5400000" flipH="1" flipV="1">
                <a:off x="2608714" y="1453590"/>
                <a:ext cx="1616327" cy="3394364"/>
              </a:xfrm>
              <a:prstGeom prst="bentConnector3">
                <a:avLst>
                  <a:gd name="adj1" fmla="val 114143"/>
                </a:avLst>
              </a:prstGeom>
              <a:ln w="38100">
                <a:solidFill>
                  <a:srgbClr val="00DEB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꺾인 연결선[E] 25">
                <a:extLst>
                  <a:ext uri="{FF2B5EF4-FFF2-40B4-BE49-F238E27FC236}">
                    <a16:creationId xmlns:a16="http://schemas.microsoft.com/office/drawing/2014/main" id="{E585EA3A-9322-C647-866D-7E4FFD4CD623}"/>
                  </a:ext>
                </a:extLst>
              </p:cNvPr>
              <p:cNvCxnSpPr>
                <a:cxnSpLocks/>
                <a:stCxn id="18" idx="3"/>
                <a:endCxn id="20" idx="1"/>
              </p:cNvCxnSpPr>
              <p:nvPr/>
            </p:nvCxnSpPr>
            <p:spPr>
              <a:xfrm flipV="1">
                <a:off x="6096000" y="2047009"/>
                <a:ext cx="1615560" cy="407573"/>
              </a:xfrm>
              <a:prstGeom prst="bentConnector3">
                <a:avLst/>
              </a:prstGeom>
              <a:ln w="38100">
                <a:solidFill>
                  <a:srgbClr val="00DEB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C699998-B820-F347-93D4-BE1F60158733}"/>
                </a:ext>
              </a:extLst>
            </p:cNvPr>
            <p:cNvSpPr/>
            <p:nvPr/>
          </p:nvSpPr>
          <p:spPr>
            <a:xfrm>
              <a:off x="4132118" y="2342608"/>
              <a:ext cx="1963882" cy="223947"/>
            </a:xfrm>
            <a:prstGeom prst="rect">
              <a:avLst/>
            </a:prstGeom>
            <a:noFill/>
            <a:ln w="38100">
              <a:solidFill>
                <a:srgbClr val="00D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0256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3582</TotalTime>
  <Words>551</Words>
  <Application>Microsoft Macintosh PowerPoint</Application>
  <PresentationFormat>와이드스크린</PresentationFormat>
  <Paragraphs>325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나눔바른고딕</vt:lpstr>
      <vt:lpstr>나눔바른펜</vt:lpstr>
      <vt:lpstr>나눔스퀘어 Bold</vt:lpstr>
      <vt:lpstr>나눔스퀘어라운드 Regular</vt:lpstr>
      <vt:lpstr>Lato</vt:lpstr>
      <vt:lpstr>맑은 고딕</vt:lpstr>
      <vt:lpstr>Nixie</vt:lpstr>
      <vt:lpstr>Poppins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 선정 이유</dc:title>
  <dc:creator>Chan-song Lee</dc:creator>
  <cp:lastModifiedBy>서지원</cp:lastModifiedBy>
  <cp:revision>66</cp:revision>
  <dcterms:created xsi:type="dcterms:W3CDTF">2019-11-18T18:19:02Z</dcterms:created>
  <dcterms:modified xsi:type="dcterms:W3CDTF">2021-07-30T05:52:38Z</dcterms:modified>
</cp:coreProperties>
</file>